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34d116c9b5a.png>
</file>

<file path=ppt/media/file34d135479e6.png>
</file>

<file path=ppt/media/file34d1686f443.png>
</file>

<file path=ppt/media/file34d17f09c9b.png>
</file>

<file path=ppt/media/file34d1bc3f6d8.png>
</file>

<file path=ppt/media/file34d1ef3c6e5.png>
</file>

<file path=ppt/media/file34d1f760bf.png>
</file>

<file path=ppt/media/file34d2a10a6f2.png>
</file>

<file path=ppt/media/file34d2b406f71.png>
</file>

<file path=ppt/media/file34d2b5bb39b.png>
</file>

<file path=ppt/media/file34d2fcdb4fb.png>
</file>

<file path=ppt/media/file34d307faca8.png>
</file>

<file path=ppt/media/file34d35b99064.png>
</file>

<file path=ppt/media/file34d3c582de3.png>
</file>

<file path=ppt/media/file34d3ca7a76.png>
</file>

<file path=ppt/media/file34d412cb108.png>
</file>

<file path=ppt/media/file34d5b457fdd.png>
</file>

<file path=ppt/media/file34d5d1aa5a5.png>
</file>

<file path=ppt/media/file34d5e82ed25.png>
</file>

<file path=ppt/media/file34d622ddaeb.png>
</file>

<file path=ppt/media/file34d659f489c.png>
</file>

<file path=ppt/media/file34d6a24e341.png>
</file>

<file path=ppt/media/file34d7020bb86.png>
</file>

<file path=ppt/media/file34d712364.png>
</file>

<file path=ppt/media/file34d714b3aa5.png>
</file>

<file path=ppt/media/file34d74f793ec.png>
</file>

<file path=ppt/media/file34d760e6642.png>
</file>

<file path=ppt/media/file34de206278.png>
</file>

<file path=ppt/media/file34df0ef4f4.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4d412cb10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34d5d1aa5a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34d71236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34d3ca7a7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34d622ddaeb.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34d307faca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4de206278.png"/><Relationship Id="rId3" Type="http://schemas.openxmlformats.org/officeDocument/2006/relationships/image" Target="../media/file34d7020bb8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4d74f793ec.png"/><Relationship Id="rId3" Type="http://schemas.openxmlformats.org/officeDocument/2006/relationships/image" Target="../media/file34d2a10a6f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4d2b406f71.png"/><Relationship Id="rId3" Type="http://schemas.openxmlformats.org/officeDocument/2006/relationships/image" Target="../media/file34d135479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4df0ef4f4.png"/><Relationship Id="rId3" Type="http://schemas.openxmlformats.org/officeDocument/2006/relationships/image" Target="../media/file34d1ef3c6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4d1686f443.png"/><Relationship Id="rId3" Type="http://schemas.openxmlformats.org/officeDocument/2006/relationships/image" Target="../media/file34d760e664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4d2b5bb39b.png"/><Relationship Id="rId3" Type="http://schemas.openxmlformats.org/officeDocument/2006/relationships/image" Target="../media/file34d116c9b5a.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4d714b3aa5.png"/><Relationship Id="rId3" Type="http://schemas.openxmlformats.org/officeDocument/2006/relationships/image" Target="../media/file34d1f760bf.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4d17f09c9b.png"/><Relationship Id="rId3" Type="http://schemas.openxmlformats.org/officeDocument/2006/relationships/image" Target="../media/file34d35b9906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4d5b457fdd.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4d2fcdb4fb.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4d6a24e34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4d1bc3f6d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4d5e82ed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4d659f489c.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4d3c582d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28 March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28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9th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41,344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4,785.3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3,789,899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6,733.2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532,726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5,803.0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28 March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28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23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31,513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3,147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28 March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28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4,450.9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8,143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5,065.4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4,835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3,991.6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7,859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6,991.4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113th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5,620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3,908.5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6,759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4,475.5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5,266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4,762.6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242nd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41,344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4,785.3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532,726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5,803.0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3,789,899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6,733.2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28 March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28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23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17.2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31,513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3,147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March 2021</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March 2021</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2021-03-28T16:20:02Z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